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70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7841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72ae27ba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浙江真题诊断练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6ac200009aca18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_1#ac48513d0?vcp=1&amp;pid=008da6b3e&amp;color=0,0,0&amp;mp=1&amp;vtp=1&amp;bt=1&amp;bbb=1"/>
          <p:cNvSpPr/>
          <p:nvPr/>
        </p:nvSpPr>
        <p:spPr>
          <a:xfrm>
            <a:off x="502920" y="1795370"/>
            <a:ext cx="11183112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else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fun?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</a:t>
            </a:r>
            <a:endParaRPr lang="en-US" altLang="zh-CN" sz="2400" dirty="0"/>
          </a:p>
        </p:txBody>
      </p:sp>
      <p:sp>
        <p:nvSpPr>
          <p:cNvPr id="3" name="QB_6_AN.9_1#ac48513d0.blank?vcp=1&amp;pid=008da6b3e&amp;color=0,0,0&amp;mp=1&amp;vpa=5&amp;vtp=1"/>
          <p:cNvSpPr/>
          <p:nvPr/>
        </p:nvSpPr>
        <p:spPr>
          <a:xfrm>
            <a:off x="722788" y="1767430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5" name="QB_6_AN.11_1#ac48513d0.blank?vcp=1&amp;pid=008da6b3e&amp;color=0,0,0&amp;vpa=6&amp;vtp=1"/>
          <p:cNvSpPr/>
          <p:nvPr/>
        </p:nvSpPr>
        <p:spPr>
          <a:xfrm>
            <a:off x="710088" y="232623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B_6_AN.13_1#ac48513d0.blank?vcp=1&amp;pid=008da6b3e&amp;color=0,0,0&amp;vpa=7&amp;vtp=1"/>
          <p:cNvSpPr/>
          <p:nvPr/>
        </p:nvSpPr>
        <p:spPr>
          <a:xfrm>
            <a:off x="710088" y="288503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9" name="QB_6_AN.15_1#ac48513d0.blank?vcp=1&amp;pid=008da6b3e&amp;color=0,0,0&amp;vpa=8&amp;vtp=1"/>
          <p:cNvSpPr/>
          <p:nvPr/>
        </p:nvSpPr>
        <p:spPr>
          <a:xfrm>
            <a:off x="722788" y="3443830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2" name="QB_6_AN.17_1#ac48513d0.blank?vcp=1&amp;pid=008da6b3e&amp;color=0,0,0&amp;vpa=9&amp;vtp=1&amp;bbb=1"/>
          <p:cNvSpPr/>
          <p:nvPr/>
        </p:nvSpPr>
        <p:spPr>
          <a:xfrm>
            <a:off x="544988" y="4527141"/>
            <a:ext cx="777557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delicious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meal/Have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talk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best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friend.</a:t>
            </a:r>
            <a:endParaRPr lang="en-US" altLang="zh-CN" sz="2400" dirty="0"/>
          </a:p>
        </p:txBody>
      </p:sp>
      <p:sp>
        <p:nvSpPr>
          <p:cNvPr id="13" name="QB_6_AS.18_1#86da7e5a4?vcp=1&amp;pid=008da6b3e&amp;color=0,0,0&amp;vtp=1&amp;bbb=1"/>
          <p:cNvSpPr/>
          <p:nvPr/>
        </p:nvSpPr>
        <p:spPr>
          <a:xfrm>
            <a:off x="502920" y="508270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本题答案不唯一，言之有理且无语法错误即可。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  <p:bldP spid="12" grpId="0" build="p" animBg="1"/>
      <p:bldP spid="1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9_1#76ad6d4b1?vcp=1&amp;pid=4f223c93d&amp;color=0,0,0&amp;vtp=1&amp;bt=1&amp;bbb=1&amp;hb=1"/>
          <p:cNvSpPr/>
          <p:nvPr/>
        </p:nvSpPr>
        <p:spPr>
          <a:xfrm>
            <a:off x="502920" y="900000"/>
            <a:ext cx="11183112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主题：人与社会·中外影视、戏剧、音乐、舞蹈、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绘画、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建筑等艺术形式中的文化价值和作品赏析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，优秀的艺术家及其艺术成就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199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[2023杭州中考]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下面文章中有五处（第1—5题）需要添加小标题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。请从以下选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（A、B、C、D、E和F）中选出符合意思的标题。选项中有一项是多余选项。</a:t>
            </a:r>
            <a:endParaRPr lang="en-US" altLang="zh-CN" sz="2400" dirty="0"/>
          </a:p>
          <a:p>
            <a:pPr algn="ctr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Makes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Hit?</a:t>
            </a:r>
            <a:endParaRPr lang="en-US" altLang="zh-CN" sz="2400" dirty="0"/>
          </a:p>
        </p:txBody>
      </p:sp>
      <p:sp>
        <p:nvSpPr>
          <p:cNvPr id="3" name="QM_5_BD.19_2#76ad6d4b1?sp=1&amp;vcp=1&amp;pid=4f223c93d&amp;color=0,0,0&amp;vtp=1&amp;bbb=1&amp;hb=1"/>
          <p:cNvSpPr/>
          <p:nvPr/>
        </p:nvSpPr>
        <p:spPr>
          <a:xfrm>
            <a:off x="502920" y="4195015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However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successful,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famous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actors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expensive!</a:t>
            </a:r>
            <a:endParaRPr lang="en-US" altLang="zh-CN" sz="2400" dirty="0"/>
          </a:p>
        </p:txBody>
      </p:sp>
      <p:sp>
        <p:nvSpPr>
          <p:cNvPr id="4" name="QM_5_AN.20_1#76ad6d4b1.blank?vcp=1&amp;pid=4f223c93d&amp;color=0,0,0&amp;vpa=10&amp;vtp=1"/>
          <p:cNvSpPr/>
          <p:nvPr/>
        </p:nvSpPr>
        <p:spPr>
          <a:xfrm>
            <a:off x="1319688" y="4167075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21_1#76ad6d4b1?sp=1&amp;vcp=1&amp;pid=4f223c93d&amp;color=0,0,0&amp;vtp=1&amp;bt=1&amp;bbb=1&amp;hb=1"/>
          <p:cNvSpPr/>
          <p:nvPr/>
        </p:nvSpPr>
        <p:spPr>
          <a:xfrm>
            <a:off x="502920" y="1502477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comics,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computer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TV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Harry</a:t>
            </a:r>
            <a:r>
              <a:rPr lang="en-US" altLang="zh-CN" sz="2400" b="0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Potter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Wonder</a:t>
            </a:r>
            <a:r>
              <a:rPr lang="en-US" altLang="zh-CN" sz="2400" b="0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X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-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</a:t>
            </a:r>
            <a:r>
              <a:rPr lang="en-US" altLang="zh-CN" sz="2400" b="0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Wars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etc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already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movie.</a:t>
            </a:r>
            <a:endParaRPr lang="en-US" altLang="zh-CN" sz="2400" dirty="0"/>
          </a:p>
        </p:txBody>
      </p:sp>
      <p:sp>
        <p:nvSpPr>
          <p:cNvPr id="3" name="QM_5_BD.21_2#76ad6d4b1?sp=1&amp;vcp=1&amp;pid=4f223c93d&amp;color=0,0,0&amp;vtp=1&amp;bbb=1&amp;hb=1"/>
          <p:cNvSpPr/>
          <p:nvPr/>
        </p:nvSpPr>
        <p:spPr>
          <a:xfrm>
            <a:off x="502920" y="370427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Before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check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newspapers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websites.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is.</a:t>
            </a:r>
            <a:endParaRPr lang="en-US" altLang="zh-CN" sz="2400" dirty="0"/>
          </a:p>
        </p:txBody>
      </p:sp>
      <p:sp>
        <p:nvSpPr>
          <p:cNvPr id="4" name="QM_5_AN.22_1#76ad6d4b1.blank?vcp=1&amp;pid=4f223c93d&amp;color=0,0,0&amp;vpa=11&amp;vtp=1"/>
          <p:cNvSpPr/>
          <p:nvPr/>
        </p:nvSpPr>
        <p:spPr>
          <a:xfrm>
            <a:off x="1332388" y="147453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M_5_AN.23_1#76ad6d4b1.blank?vcp=1&amp;pid=4f223c93d&amp;color=0,0,0&amp;vpa=12&amp;vtp=1"/>
          <p:cNvSpPr/>
          <p:nvPr/>
        </p:nvSpPr>
        <p:spPr>
          <a:xfrm>
            <a:off x="1345088" y="3676334"/>
            <a:ext cx="4064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24_1#76ad6d4b1?sp=1&amp;vcp=1&amp;pid=4f223c93d&amp;color=0,0,0&amp;vtp=1&amp;bt=1&amp;bbb=1&amp;hb=1"/>
          <p:cNvSpPr/>
          <p:nvPr/>
        </p:nvSpPr>
        <p:spPr>
          <a:xfrm>
            <a:off x="502920" y="1229427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posters,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website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extra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information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usually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travel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interviews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movie.</a:t>
            </a:r>
            <a:endParaRPr lang="en-US" altLang="zh-CN" sz="2400" dirty="0"/>
          </a:p>
        </p:txBody>
      </p:sp>
      <p:sp>
        <p:nvSpPr>
          <p:cNvPr id="3" name="QM_5_BD.24_2#76ad6d4b1?sp=1&amp;vcp=1&amp;pid=4f223c93d&amp;color=0,0,0&amp;vtp=1&amp;bbb=1&amp;hb=1"/>
          <p:cNvSpPr/>
          <p:nvPr/>
        </p:nvSpPr>
        <p:spPr>
          <a:xfrm>
            <a:off x="502920" y="397732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Awards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（奖）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Oscars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Golden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Globes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watch.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award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becomes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popular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before.</a:t>
            </a:r>
            <a:endParaRPr lang="en-US" altLang="zh-CN" sz="2400" dirty="0"/>
          </a:p>
        </p:txBody>
      </p:sp>
      <p:sp>
        <p:nvSpPr>
          <p:cNvPr id="4" name="QM_5_AN.25_1#76ad6d4b1.blank?vcp=1&amp;pid=4f223c93d&amp;color=0,0,0&amp;vpa=13&amp;vtp=1"/>
          <p:cNvSpPr/>
          <p:nvPr/>
        </p:nvSpPr>
        <p:spPr>
          <a:xfrm>
            <a:off x="1319688" y="120148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M_5_AN.26_1#76ad6d4b1.blank?vcp=1&amp;pid=4f223c93d&amp;color=0,0,0&amp;vpa=14&amp;vtp=1"/>
          <p:cNvSpPr/>
          <p:nvPr/>
        </p:nvSpPr>
        <p:spPr>
          <a:xfrm>
            <a:off x="1319688" y="3949384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QM_5_BD.27_1#76ad6d4b1?colgroup=36&amp;vcp=1&amp;pid=4f223c93d&amp;color=0,0,0&amp;mp=1&amp;vtp=1&amp;bt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050761"/>
              </p:ext>
            </p:extLst>
          </p:nvPr>
        </p:nvGraphicFramePr>
        <p:xfrm>
          <a:off x="502920" y="1886842"/>
          <a:ext cx="11164824" cy="2935605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3560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A.Make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movie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prize.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.Use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story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characters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people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like.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.Advertise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movie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well.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.Use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actors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who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really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famous.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.Make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movie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high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technology.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.Make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movie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people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write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talk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about.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QM_5_EX.28_1#76ad6d4b1?vcp=1&amp;pid=4f223c93d&amp;color=0,0,0&amp;vtp=1&amp;bbb=1"/>
          <p:cNvSpPr/>
          <p:nvPr/>
        </p:nvSpPr>
        <p:spPr>
          <a:xfrm>
            <a:off x="502920" y="4953129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本文介绍了几个能让电影大受欢迎的因素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4dc92f7d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题型三</a:t>
            </a:r>
            <a:r>
              <a:rPr lang="en-US" altLang="zh-CN" sz="6600" b="1" i="0" dirty="0">
                <a:solidFill>
                  <a:srgbClr val="59595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阅读理解第二节</a:t>
            </a:r>
            <a:endParaRPr lang="en-US" altLang="zh-CN" sz="6600" dirty="0"/>
          </a:p>
        </p:txBody>
      </p:sp>
      <p:pic>
        <p:nvPicPr>
          <p:cNvPr id="3" name="C_2#a4dc92f7d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f223c93d.fixed?vcp=1&amp;pid=72ae27ba5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刷真题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1#008da6b3e?vcp=1&amp;pid=4f223c93d&amp;color=0,0,0&amp;vtp=1&amp;bt=1&amp;bbb=1&amp;hb=1"/>
          <p:cNvSpPr/>
          <p:nvPr/>
        </p:nvSpPr>
        <p:spPr>
          <a:xfrm>
            <a:off x="502920" y="1445263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主题：人与自我·自我认识，自我管理，自我提升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293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[2023绍兴中考]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阅读下面材料，从方框中所给的A—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E五个选项中选择正确的选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项（其中一项是多余选项），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将其序号填入1—4题，并回答第5题。</a:t>
            </a:r>
            <a:endParaRPr lang="en-US" altLang="zh-CN" sz="2400" dirty="0"/>
          </a:p>
        </p:txBody>
      </p:sp>
      <p:sp>
        <p:nvSpPr>
          <p:cNvPr id="3" name="QM_5_BD.1_2#008da6b3e?sp=1&amp;vcp=1&amp;pid=4f223c93d&amp;color=0,0,0&amp;vtp=1&amp;bbb=1&amp;hb=1"/>
          <p:cNvSpPr/>
          <p:nvPr/>
        </p:nvSpPr>
        <p:spPr>
          <a:xfrm>
            <a:off x="502920" y="3648077"/>
            <a:ext cx="11183112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Guide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fun?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truly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happy?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efforts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we'll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8" name="QM_5_BD.1_1#008da6b3e?vcp=1&amp;pid=4f223c93d&amp;color=0,0,0&amp;vtp=1&amp;bt=1&amp;bbb=1&amp;hb=1&amp;zzd= 5">
            <a:extLst>
              <a:ext uri="{FF2B5EF4-FFF2-40B4-BE49-F238E27FC236}">
                <a16:creationId xmlns:a16="http://schemas.microsoft.com/office/drawing/2014/main" id="{32E6E3C5-B015-E392-D9D3-FCFABE0A7AAB}"/>
              </a:ext>
            </a:extLst>
          </p:cNvPr>
          <p:cNvSpPr/>
          <p:nvPr/>
        </p:nvSpPr>
        <p:spPr>
          <a:xfrm>
            <a:off x="1245902" y="35962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M_5_BD.1_1#008da6b3e?vcp=1&amp;pid=4f223c93d&amp;color=0,0,0&amp;vtp=1&amp;bt=1&amp;bbb=1&amp;hb=1&amp;zzd= 5">
            <a:extLst>
              <a:ext uri="{FF2B5EF4-FFF2-40B4-BE49-F238E27FC236}">
                <a16:creationId xmlns:a16="http://schemas.microsoft.com/office/drawing/2014/main" id="{C5099313-0557-A446-0471-21614260F76D}"/>
              </a:ext>
            </a:extLst>
          </p:cNvPr>
          <p:cNvSpPr/>
          <p:nvPr/>
        </p:nvSpPr>
        <p:spPr>
          <a:xfrm>
            <a:off x="1550702" y="35962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M_5_BD.1_1#008da6b3e?vcp=1&amp;pid=4f223c93d&amp;color=0,0,0&amp;vtp=1&amp;bt=1&amp;bbb=1&amp;hb=1&amp;zzd= 5">
            <a:extLst>
              <a:ext uri="{FF2B5EF4-FFF2-40B4-BE49-F238E27FC236}">
                <a16:creationId xmlns:a16="http://schemas.microsoft.com/office/drawing/2014/main" id="{025344A5-E892-CE73-5CF7-201C5FC18557}"/>
              </a:ext>
            </a:extLst>
          </p:cNvPr>
          <p:cNvSpPr/>
          <p:nvPr/>
        </p:nvSpPr>
        <p:spPr>
          <a:xfrm>
            <a:off x="1855502" y="35962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M_5_BD.1_1#008da6b3e?vcp=1&amp;pid=4f223c93d&amp;color=0,0,0&amp;vtp=1&amp;bt=1&amp;bbb=1&amp;hb=1&amp;zzd= 5">
            <a:extLst>
              <a:ext uri="{FF2B5EF4-FFF2-40B4-BE49-F238E27FC236}">
                <a16:creationId xmlns:a16="http://schemas.microsoft.com/office/drawing/2014/main" id="{6B839520-ED66-B81C-6A0C-CEBD0C9EAD6D}"/>
              </a:ext>
            </a:extLst>
          </p:cNvPr>
          <p:cNvSpPr/>
          <p:nvPr/>
        </p:nvSpPr>
        <p:spPr>
          <a:xfrm>
            <a:off x="2160302" y="35962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M_5_BD.1_1#008da6b3e?vcp=1&amp;pid=4f223c93d&amp;color=0,0,0&amp;vtp=1&amp;bt=1&amp;bbb=1&amp;hb=1&amp;zzd= 5">
            <a:extLst>
              <a:ext uri="{FF2B5EF4-FFF2-40B4-BE49-F238E27FC236}">
                <a16:creationId xmlns:a16="http://schemas.microsoft.com/office/drawing/2014/main" id="{16C188F8-41CB-58B8-BD1F-0004D3A8598D}"/>
              </a:ext>
            </a:extLst>
          </p:cNvPr>
          <p:cNvSpPr/>
          <p:nvPr/>
        </p:nvSpPr>
        <p:spPr>
          <a:xfrm>
            <a:off x="2465102" y="35962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M_5_BD.1_1#008da6b3e?vcp=1&amp;pid=4f223c93d&amp;color=0,0,0&amp;vtp=1&amp;bt=1&amp;bbb=1&amp;hb=1&amp;zzd= 5">
            <a:extLst>
              <a:ext uri="{FF2B5EF4-FFF2-40B4-BE49-F238E27FC236}">
                <a16:creationId xmlns:a16="http://schemas.microsoft.com/office/drawing/2014/main" id="{37D260E7-3FC0-D11A-9AB9-1E5F1FDCDCDD}"/>
              </a:ext>
            </a:extLst>
          </p:cNvPr>
          <p:cNvSpPr/>
          <p:nvPr/>
        </p:nvSpPr>
        <p:spPr>
          <a:xfrm>
            <a:off x="2769902" y="35962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M_5_BD.1_1#008da6b3e?vcp=1&amp;pid=4f223c93d&amp;color=0,0,0&amp;vtp=1&amp;bt=1&amp;bbb=1&amp;hb=1&amp;zzd= 5">
            <a:extLst>
              <a:ext uri="{FF2B5EF4-FFF2-40B4-BE49-F238E27FC236}">
                <a16:creationId xmlns:a16="http://schemas.microsoft.com/office/drawing/2014/main" id="{234860BF-33B5-9D01-7633-67C8252FD8F4}"/>
              </a:ext>
            </a:extLst>
          </p:cNvPr>
          <p:cNvSpPr/>
          <p:nvPr/>
        </p:nvSpPr>
        <p:spPr>
          <a:xfrm>
            <a:off x="3074702" y="35962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M_5_BD.1_1#008da6b3e?vcp=1&amp;pid=4f223c93d&amp;color=0,0,0&amp;vtp=1&amp;bt=1&amp;bbb=1&amp;hb=1&amp;zzd= 5">
            <a:extLst>
              <a:ext uri="{FF2B5EF4-FFF2-40B4-BE49-F238E27FC236}">
                <a16:creationId xmlns:a16="http://schemas.microsoft.com/office/drawing/2014/main" id="{8D28E214-34C7-7FDE-36A6-FBCC165F4615}"/>
              </a:ext>
            </a:extLst>
          </p:cNvPr>
          <p:cNvSpPr/>
          <p:nvPr/>
        </p:nvSpPr>
        <p:spPr>
          <a:xfrm>
            <a:off x="3379502" y="35962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M_5_BD.1_1#008da6b3e?vcp=1&amp;pid=4f223c93d&amp;color=0,0,0&amp;vtp=1&amp;bt=1&amp;bbb=1&amp;hb=1&amp;zzd= 5">
            <a:extLst>
              <a:ext uri="{FF2B5EF4-FFF2-40B4-BE49-F238E27FC236}">
                <a16:creationId xmlns:a16="http://schemas.microsoft.com/office/drawing/2014/main" id="{90330FE9-3644-9CE1-0016-44FF5DB24C77}"/>
              </a:ext>
            </a:extLst>
          </p:cNvPr>
          <p:cNvSpPr/>
          <p:nvPr/>
        </p:nvSpPr>
        <p:spPr>
          <a:xfrm>
            <a:off x="3684302" y="35962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2#008da6b3e?sp=1&amp;vcp=1&amp;pid=4f223c93d&amp;color=0,0,0&amp;vtp=1&amp;bbb=1&amp;hb=1">
            <a:extLst>
              <a:ext uri="{FF2B5EF4-FFF2-40B4-BE49-F238E27FC236}">
                <a16:creationId xmlns:a16="http://schemas.microsoft.com/office/drawing/2014/main" id="{C75EFF1D-528E-B569-4192-3C6FF61166F0}"/>
              </a:ext>
            </a:extLst>
          </p:cNvPr>
          <p:cNvSpPr/>
          <p:nvPr/>
        </p:nvSpPr>
        <p:spPr>
          <a:xfrm>
            <a:off x="502920" y="907100"/>
            <a:ext cx="11183112" cy="558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hobby.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day.1.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provide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forward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daily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open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Experts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suggest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music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reduce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（减少）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stress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improves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feelings.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stressed,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turn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reduce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stress.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daily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activities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improve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feelings.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trip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Travel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mental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health.3.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improve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relationships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travel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  <p:sp>
        <p:nvSpPr>
          <p:cNvPr id="3" name="QM_5_AN.2_1#008da6b3e.blank?vcp=1&amp;pid=4f223c93d&amp;color=0,0,0&amp;vpa=1&amp;vtp=1">
            <a:extLst>
              <a:ext uri="{FF2B5EF4-FFF2-40B4-BE49-F238E27FC236}">
                <a16:creationId xmlns:a16="http://schemas.microsoft.com/office/drawing/2014/main" id="{4BE25E3E-0BCD-6344-ED65-00463025BC01}"/>
              </a:ext>
            </a:extLst>
          </p:cNvPr>
          <p:cNvSpPr/>
          <p:nvPr/>
        </p:nvSpPr>
        <p:spPr>
          <a:xfrm>
            <a:off x="8715090" y="1437960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4" name="QM_5_AN.3_1#008da6b3e.blank?vcp=1&amp;pid=4f223c93d&amp;color=0,0,0&amp;vpa=2&amp;vtp=1">
            <a:extLst>
              <a:ext uri="{FF2B5EF4-FFF2-40B4-BE49-F238E27FC236}">
                <a16:creationId xmlns:a16="http://schemas.microsoft.com/office/drawing/2014/main" id="{AFAB35C1-0F86-1891-8186-C1C9A8F4578E}"/>
              </a:ext>
            </a:extLst>
          </p:cNvPr>
          <p:cNvSpPr/>
          <p:nvPr/>
        </p:nvSpPr>
        <p:spPr>
          <a:xfrm>
            <a:off x="1776889" y="311436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M_5_AN.4_1#008da6b3e.blank?vcp=1&amp;pid=4f223c93d&amp;color=0,0,0&amp;vpa=3&amp;vtp=1">
            <a:extLst>
              <a:ext uri="{FF2B5EF4-FFF2-40B4-BE49-F238E27FC236}">
                <a16:creationId xmlns:a16="http://schemas.microsoft.com/office/drawing/2014/main" id="{75AD032A-E7B8-7968-7ECB-CFA2E8D121A1}"/>
              </a:ext>
            </a:extLst>
          </p:cNvPr>
          <p:cNvSpPr/>
          <p:nvPr/>
        </p:nvSpPr>
        <p:spPr>
          <a:xfrm>
            <a:off x="9503633" y="534956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978722008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2#008da6b3e?sp=1&amp;vcp=1&amp;pid=4f223c93d&amp;color=0,0,0&amp;vtp=1&amp;bbb=1&amp;hb=1">
            <a:extLst>
              <a:ext uri="{FF2B5EF4-FFF2-40B4-BE49-F238E27FC236}">
                <a16:creationId xmlns:a16="http://schemas.microsoft.com/office/drawing/2014/main" id="{6065742B-59F8-1212-D156-C388D9C854B0}"/>
              </a:ext>
            </a:extLst>
          </p:cNvPr>
          <p:cNvSpPr/>
          <p:nvPr/>
        </p:nvSpPr>
        <p:spPr>
          <a:xfrm>
            <a:off x="502920" y="1476886"/>
            <a:ext cx="11183112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Travel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expensive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either.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simple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road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trip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few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hours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away.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seriously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influence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productivity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while.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putty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desk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enjoyable.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boring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benefits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stress,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memory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energy.</a:t>
            </a:r>
            <a:endParaRPr lang="en-US" altLang="zh-CN" sz="2400" dirty="0"/>
          </a:p>
        </p:txBody>
      </p:sp>
      <p:sp>
        <p:nvSpPr>
          <p:cNvPr id="3" name="QM_5_AN.5_1#008da6b3e.blank?vcp=1&amp;pid=4f223c93d&amp;color=0,0,0&amp;vpa=4&amp;vtp=1">
            <a:extLst>
              <a:ext uri="{FF2B5EF4-FFF2-40B4-BE49-F238E27FC236}">
                <a16:creationId xmlns:a16="http://schemas.microsoft.com/office/drawing/2014/main" id="{9FD3044B-0ADA-BE1C-F979-8355086C6A6F}"/>
              </a:ext>
            </a:extLst>
          </p:cNvPr>
          <p:cNvSpPr/>
          <p:nvPr/>
        </p:nvSpPr>
        <p:spPr>
          <a:xfrm>
            <a:off x="1789589" y="2566545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357387747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QM_5_BD.6_1#008da6b3e?colgroup=36&amp;vcp=1&amp;pid=4f223c93d&amp;color=0,0,0&amp;vtp=1&amp;bt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574381"/>
              </p:ext>
            </p:extLst>
          </p:nvPr>
        </p:nvGraphicFramePr>
        <p:xfrm>
          <a:off x="502920" y="2128142"/>
          <a:ext cx="11164824" cy="2447417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47417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A.Listen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music.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.Play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games.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.Stay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alone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home.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.Get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change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scene.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.Try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new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activity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love.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QM_5_EX.7_1#008da6b3e?vcp=1&amp;pid=4f223c93d&amp;color=0,0,0&amp;vtp=1&amp;bbb=1"/>
          <p:cNvSpPr/>
          <p:nvPr/>
        </p:nvSpPr>
        <p:spPr>
          <a:xfrm>
            <a:off x="502920" y="4711829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本文就如何获得更多乐趣给出了建议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834</Words>
  <Application>Microsoft Office PowerPoint</Application>
  <PresentationFormat>宽屏</PresentationFormat>
  <Paragraphs>104</Paragraphs>
  <Slides>15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SimHei</vt:lpstr>
      <vt:lpstr>SimSun</vt:lpstr>
      <vt:lpstr>微软雅黑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2024-10-12T15:41:02Z</dcterms:created>
  <dcterms:modified xsi:type="dcterms:W3CDTF">2024-10-12T15:44:33Z</dcterms:modified>
  <cp:category/>
  <cp:contentStatus/>
</cp:coreProperties>
</file>